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315" r:id="rId3"/>
    <p:sldId id="316" r:id="rId4"/>
    <p:sldId id="317" r:id="rId5"/>
    <p:sldId id="326" r:id="rId6"/>
    <p:sldId id="327" r:id="rId7"/>
    <p:sldId id="328" r:id="rId8"/>
    <p:sldId id="319" r:id="rId9"/>
    <p:sldId id="329" r:id="rId10"/>
    <p:sldId id="320" r:id="rId11"/>
    <p:sldId id="330" r:id="rId12"/>
    <p:sldId id="331" r:id="rId13"/>
    <p:sldId id="325" r:id="rId14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17"/>
    </p:embeddedFont>
    <p:embeddedFont>
      <p:font typeface="배달의민족 주아" panose="02020603020101020101" pitchFamily="18" charset="-127"/>
      <p:regular r:id="rId18"/>
    </p:embeddedFont>
    <p:embeddedFont>
      <p:font typeface="배달의민족 연성" panose="020B0600000101010101" pitchFamily="50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배찌체" panose="00000500000000000000" pitchFamily="2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92" d="100"/>
          <a:sy n="92" d="100"/>
        </p:scale>
        <p:origin x="108" y="27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9F47-6139-45A7-895C-0EEDCD1D799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358EC-341B-4FAD-B258-C300DF6E9E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053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D971C-8444-4325-9A25-B1B12A8E19D6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8F2F-BC66-4C39-9F07-AC0389E52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283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37913-13B4-48F3-BCDE-49E17588F2E5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ACA0-12E8-4257-935C-CE632F32876D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03683-4F9E-43C2-918F-81B408833CAB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ctr">
              <a:defRPr sz="3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algn="ctr">
              <a:defRPr sz="32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2pPr>
            <a:lvl3pPr algn="ctr">
              <a:defRPr sz="28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3pPr>
            <a:lvl4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4pPr>
            <a:lvl5pPr algn="ctr">
              <a:defRPr sz="24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52B86-1F3F-4675-B9B8-17E412C065A7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259372" y="172588"/>
            <a:ext cx="3960000" cy="61452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4808" y="169123"/>
            <a:ext cx="3790539" cy="594932"/>
          </a:xfrm>
          <a:noFill/>
        </p:spPr>
        <p:txBody>
          <a:bodyPr anchor="b" anchorCtr="0">
            <a:noAutofit/>
          </a:bodyPr>
          <a:lstStyle>
            <a:lvl1pPr algn="ctr">
              <a:defRPr sz="3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10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50CF-63A4-4856-87C6-F9FBC1FC0BE8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6AA0-71CA-4BC0-A766-0BABA2A28182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95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BE577-D494-4BE1-B429-09FBDFD7F62D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5BBAB-FD27-45CC-B09E-294D7749D761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06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0E135-6E3B-4E5F-945A-8B1DD6234568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6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7CAC4-EFED-42B8-ABF9-89227E1397A7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D58A-6307-4274-B0A4-10F255840A45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8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F0C-D2AC-434C-9CB1-01536DA51522}" type="datetime1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1">
                <a:solidFill>
                  <a:schemeClr val="tx1">
                    <a:tint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fld id="{112C1D26-E964-42A2-817D-F61DE8DDCE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28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044573" y="1329256"/>
            <a:ext cx="532357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시간의 마녀 </a:t>
            </a: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/>
            </a:r>
            <a:b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</a:br>
            <a:r>
              <a:rPr lang="en-US" altLang="ko-KR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배찌체" panose="00000500000000000000" pitchFamily="2" charset="-127"/>
                <a:ea typeface="배찌체" panose="00000500000000000000" pitchFamily="2" charset="-127"/>
              </a:rPr>
              <a:t>&lt; Witch of Time &gt;</a:t>
            </a:r>
          </a:p>
        </p:txBody>
      </p:sp>
      <p:sp>
        <p:nvSpPr>
          <p:cNvPr id="12" name="사각형: 둥근 모서리 13"/>
          <p:cNvSpPr/>
          <p:nvPr/>
        </p:nvSpPr>
        <p:spPr>
          <a:xfrm>
            <a:off x="4717196" y="3868297"/>
            <a:ext cx="1978326" cy="312948"/>
          </a:xfrm>
          <a:prstGeom prst="roundRect">
            <a:avLst>
              <a:gd name="adj" fmla="val 4914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종합설계 기획서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사각형: 둥근 모서리 13"/>
          <p:cNvSpPr/>
          <p:nvPr/>
        </p:nvSpPr>
        <p:spPr>
          <a:xfrm>
            <a:off x="3044573" y="4500196"/>
            <a:ext cx="5323573" cy="751845"/>
          </a:xfrm>
          <a:prstGeom prst="roundRect">
            <a:avLst>
              <a:gd name="adj" fmla="val 3716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ko-KR" altLang="en-US" dirty="0" smtClean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 마법으로 몬스터에게 복수하려는 아이의 이야기</a:t>
            </a:r>
            <a:endParaRPr lang="ko-KR" altLang="en-US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22072"/>
              </p:ext>
            </p:extLst>
          </p:nvPr>
        </p:nvGraphicFramePr>
        <p:xfrm>
          <a:off x="6998350" y="195955"/>
          <a:ext cx="487358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358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2016180037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임건호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2016182019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성기홍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2015182003 </a:t>
                      </a:r>
                      <a:r>
                        <a:rPr lang="ko-KR" altLang="en-US" sz="1600" b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권호민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지도교수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: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연성" panose="020B0600000101010101" pitchFamily="50" charset="-127"/>
                          <a:ea typeface="배달의민족 연성" panose="020B0600000101010101" pitchFamily="50" charset="-127"/>
                        </a:rPr>
                        <a:t>정내훈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연성" panose="020B0600000101010101" pitchFamily="50" charset="-127"/>
                        <a:ea typeface="배달의민족 연성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2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싱글 플레이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실린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마을 사람들의 도움으로 실린 마을에서 거주한다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마법으로 주민들을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도와주며 점차 슬픔을 이겨낸다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사람의 부탁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근처로 몬스터들이 늘어나고 있다는 이야기가 돌았다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이를 막기 위하여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정령의 눈물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구해달라는 마을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사람의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부탁을 받아 잠시 여행을 떠난다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폐허가 된 실린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정령의 눈물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구해왔지만 너무 늦어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실린 마을은 몬스터들의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침입으로 폐허가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되어있었다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몬스터들에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대한 분노를 마음 속에 담고 복수를 위한 여행을 떠난다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몬스터 무리의 흔적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마을을 습격한 몬스터들의 추적 도중 마주치는 몬스터들을 모두 처치한다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그러던 도중 들린 마을에서 몬스터들의 처치를 의뢰 받는다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복수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그렇게 찾아간 무리는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＇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그토록 찾던 몬스터들이었다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복수를 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시나리오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107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멀티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자신의 월드를 만들거나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다른 사람의 월드에 접속한다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(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최대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월드를 생성 시 해당 월드의 세부 내용을 설정한다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(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중력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이동속도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캐릭터 공격력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체력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방어력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타임 포스 등 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맵 메이커 </a:t>
            </a:r>
            <a:r>
              <a:rPr lang="ko-KR" altLang="en-US" sz="14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인벤토리에서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원하는 블록을 선택하여 소지품에 넣는다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인벤토리를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닫고 소지품에서 블록을 꺼내 착용한다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원하는 장소에서 왼쪽 클릭을 하여 배치한다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트리거 스타트 블록으로 만든 월드에서 게임을 즐긴다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흐름도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351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멀티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트리거 블록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6094939" y="1047404"/>
            <a:ext cx="0" cy="4866508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555696"/>
              </p:ext>
            </p:extLst>
          </p:nvPr>
        </p:nvGraphicFramePr>
        <p:xfrm>
          <a:off x="1070589" y="302609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자라는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나무 블록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점프나 시간 회귀를 사용하여 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모습을 변경시킬 수 있다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171606"/>
              </p:ext>
            </p:extLst>
          </p:nvPr>
        </p:nvGraphicFramePr>
        <p:xfrm>
          <a:off x="6784850" y="302609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화살 함정 블록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일정 시간 마다 화살을 쏘는 블록이다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9324538"/>
              </p:ext>
            </p:extLst>
          </p:nvPr>
        </p:nvGraphicFramePr>
        <p:xfrm>
          <a:off x="1070589" y="1736954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스타트 로케이션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트리거 스타트 블록이 작동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 해당 플레이어의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위치를 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스타트 로케이션 블록으로 강제 이동시킨다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0251844"/>
              </p:ext>
            </p:extLst>
          </p:nvPr>
        </p:nvGraphicFramePr>
        <p:xfrm>
          <a:off x="6784850" y="1736954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두 개가 한 쌍인 블록으로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위에 서면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블록으로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텔레포트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시킨다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512090"/>
              </p:ext>
            </p:extLst>
          </p:nvPr>
        </p:nvGraphicFramePr>
        <p:xfrm>
          <a:off x="1070589" y="428714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구름 발판 블록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플레이어가 밟으면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 뒤 떨어지는 블록이다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426358"/>
              </p:ext>
            </p:extLst>
          </p:nvPr>
        </p:nvGraphicFramePr>
        <p:xfrm>
          <a:off x="6784850" y="4287140"/>
          <a:ext cx="4461529" cy="1149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11495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폭포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블록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물이 쏟아지는 블록이다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295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참고 문헌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695078"/>
              </p:ext>
            </p:extLst>
          </p:nvPr>
        </p:nvGraphicFramePr>
        <p:xfrm>
          <a:off x="696000" y="1338897"/>
          <a:ext cx="10657800" cy="431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816">
                  <a:extLst>
                    <a:ext uri="{9D8B030D-6E8A-4147-A177-3AD203B41FA5}">
                      <a16:colId xmlns:a16="http://schemas.microsoft.com/office/drawing/2014/main" val="2936817781"/>
                    </a:ext>
                  </a:extLst>
                </a:gridCol>
                <a:gridCol w="9489984">
                  <a:extLst>
                    <a:ext uri="{9D8B030D-6E8A-4147-A177-3AD203B41FA5}">
                      <a16:colId xmlns:a16="http://schemas.microsoft.com/office/drawing/2014/main" val="1936477074"/>
                    </a:ext>
                  </a:extLst>
                </a:gridCol>
              </a:tblGrid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주소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5028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https://www.youtube.com/watch?v=mNnXlITuHvs&amp;list=PLc0M9GuoXci6bcG0Bplk9PxjF-PPG2YU9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https://techrecipe.co.kr/posts/7852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5376447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https://hub.vroid.com/en/characters/1603172862880567987/models/8801762025343376001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174919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58681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7854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3680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17625"/>
                  </a:ext>
                </a:extLst>
              </a:tr>
              <a:tr h="41089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76138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932685"/>
                  </a:ext>
                </a:extLst>
              </a:tr>
              <a:tr h="39091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048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616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 N D E 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16002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소개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싱글 플레이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AutoNum type="arabicPlain"/>
            </a:pP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	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멀티 플레이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 algn="l">
              <a:buFont typeface="Arial" panose="020B0604020202020204" pitchFamily="34" charset="0"/>
              <a:buAutoNum type="arabicPlain"/>
            </a:pP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	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문헌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819900" y="2105025"/>
            <a:ext cx="4320000" cy="2880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AutoNum type="arabicPlain" startAt="5"/>
            </a:pP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97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게임 소개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348303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140898"/>
              </p:ext>
            </p:extLst>
          </p:nvPr>
        </p:nvGraphicFramePr>
        <p:xfrm>
          <a:off x="623455" y="4930013"/>
          <a:ext cx="1034053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0530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660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장르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|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플랫폼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PC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3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인칭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25" b="12653"/>
          <a:stretch/>
        </p:blipFill>
        <p:spPr>
          <a:xfrm>
            <a:off x="474982" y="1194662"/>
            <a:ext cx="5392052" cy="3240000"/>
          </a:xfrm>
          <a:prstGeom prst="rect">
            <a:avLst/>
          </a:prstGeom>
        </p:spPr>
      </p:pic>
      <p:pic>
        <p:nvPicPr>
          <p:cNvPr id="1026" name="Picture 2" descr="https://techrecipe.co.kr/wp-content/uploads/2019/05/190509_minecraft_001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282"/>
          <a:stretch/>
        </p:blipFill>
        <p:spPr bwMode="auto">
          <a:xfrm>
            <a:off x="6322845" y="1194662"/>
            <a:ext cx="5062449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05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게임 컨셉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9042563"/>
              </p:ext>
            </p:extLst>
          </p:nvPr>
        </p:nvGraphicFramePr>
        <p:xfrm>
          <a:off x="1185215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퍼즐 어드벤처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액션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몬스터들과의 전투 요소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시간의 특징을 활용하여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퍼즐 해결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스토리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몬스터들로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가족을 잃은 아이의 복수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42197"/>
              </p:ext>
            </p:extLst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5997642"/>
              </p:ext>
            </p:extLst>
          </p:nvPr>
        </p:nvGraphicFramePr>
        <p:xfrm>
          <a:off x="6670228" y="2236124"/>
          <a:ext cx="4334436" cy="343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435988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샌드박스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*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다른 유저와의 실시간 맵 공유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창작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자신만의 새로운 맵을 창조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    *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퍼즐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싱글 플레이에서 가능한 모든 것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652534"/>
              </p:ext>
            </p:extLst>
          </p:nvPr>
        </p:nvGraphicFramePr>
        <p:xfrm>
          <a:off x="6670228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멀티 플레이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63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1185215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/>
          </p:nvPr>
        </p:nvGraphicFramePr>
        <p:xfrm>
          <a:off x="6847196" y="1404850"/>
          <a:ext cx="2114939" cy="56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93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5652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조작</a:t>
                      </a:r>
                      <a:endParaRPr lang="en-US" altLang="ko-KR" sz="20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14408"/>
              </p:ext>
            </p:extLst>
          </p:nvPr>
        </p:nvGraphicFramePr>
        <p:xfrm>
          <a:off x="6847196" y="2236123"/>
          <a:ext cx="4334436" cy="3589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436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3589477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WASD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드래그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시선 이동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Shift 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대시</a:t>
                      </a: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Spacebar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이단 점프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F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상호작용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좌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공격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마우스 우 클릭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Q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 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15" y="2236124"/>
            <a:ext cx="2254672" cy="3589477"/>
          </a:xfrm>
          <a:prstGeom prst="rect">
            <a:avLst/>
          </a:prstGeom>
        </p:spPr>
      </p:pic>
      <p:graphicFrame>
        <p:nvGraphicFramePr>
          <p:cNvPr id="14" name="표 13"/>
          <p:cNvGraphicFramePr>
            <a:graphicFrameLocks noGrp="1"/>
          </p:cNvGraphicFramePr>
          <p:nvPr>
            <p:extLst/>
          </p:nvPr>
        </p:nvGraphicFramePr>
        <p:xfrm>
          <a:off x="3697514" y="4942346"/>
          <a:ext cx="2000065" cy="883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0065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883255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HP : 100</a:t>
                      </a: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공격력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08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자신을 제외한 주변 움직이는 물체의 속도를 느리게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빠르게 이동하는 발판의 속도를 느리게 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추격해오는 몬스터의 속도를 느리게 하여 도망간다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모든 오브젝트의 속도를 빠르게 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가속을 활용하면 더 멀리 점프한다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포탈로 빠르게 떨어져서 더 멀리 이동한다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떨어지는 물방울이 가속을 활용하면 물줄기가 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되돌린다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부서진 다리의 시간을 회귀하여 활용한다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막는 덩굴의 시간을 회귀하여 없앤다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 내용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지정한 오브젝트의 시간을 </a:t>
                      </a:r>
                      <a:r>
                        <a:rPr lang="ko-KR" altLang="en-US" sz="1400" b="0" baseline="0" dirty="0" err="1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점프시킨다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활용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어린 식물의 시간을 점프하여 키운 후 발판으로 사용한다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길을 막고 있는 바위의 시간을 점프하여 풍화 시킨다</a:t>
                      </a:r>
                      <a:r>
                        <a:rPr lang="en-US" altLang="ko-KR" sz="14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218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/>
              <a:t>게임 방법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6094939" y="1047404"/>
            <a:ext cx="0" cy="49332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943247"/>
              </p:ext>
            </p:extLst>
          </p:nvPr>
        </p:nvGraphicFramePr>
        <p:xfrm>
          <a:off x="1132935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감속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Q &gt;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847196" y="1047404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가속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982396"/>
              </p:ext>
            </p:extLst>
          </p:nvPr>
        </p:nvGraphicFramePr>
        <p:xfrm>
          <a:off x="1132935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회귀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Q 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776109"/>
              </p:ext>
            </p:extLst>
          </p:nvPr>
        </p:nvGraphicFramePr>
        <p:xfrm>
          <a:off x="6847196" y="3597590"/>
          <a:ext cx="4461529" cy="2352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1529">
                  <a:extLst>
                    <a:ext uri="{9D8B030D-6E8A-4147-A177-3AD203B41FA5}">
                      <a16:colId xmlns:a16="http://schemas.microsoft.com/office/drawing/2014/main" val="3632777827"/>
                    </a:ext>
                  </a:extLst>
                </a:gridCol>
              </a:tblGrid>
              <a:tr h="235250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&lt;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시간 점프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타겟 지정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+ E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en-US" altLang="ko-KR" sz="1600" b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&gt;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쿨 타임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 종료 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지속 시간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10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초</a:t>
                      </a:r>
                      <a:endParaRPr lang="en-US" altLang="ko-KR" sz="1600" b="0" baseline="0" dirty="0" smtClean="0">
                        <a:solidFill>
                          <a:sysClr val="windowText" lastClr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소모 코스트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: </a:t>
                      </a:r>
                      <a:r>
                        <a:rPr lang="ko-KR" altLang="en-US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타임 포스 </a:t>
                      </a:r>
                      <a:r>
                        <a:rPr lang="en-US" altLang="ko-KR" sz="1600" b="0" baseline="0" dirty="0" smtClean="0">
                          <a:solidFill>
                            <a:sysClr val="windowText" lastClr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81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싱글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시나리오 퀘스트를 받는다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해당 스테이지로 이동한다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퀘스트 목적에 따라 목표로 이동하며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도중에 마주치는 몬스터들을 사냥한다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이동하는 중간에 시간 마법과 컨트롤을 요구하는 퍼즐 요소를 해결한다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타임 포스가 없다면 포스 코어를 획득하여 회복하며 이동한다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 도중 수집품을 발견하면 모은다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퀘스트가 완료되면 다시 시나리오가 진행된다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흐름도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469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싱글 플레이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C1D26-E964-42A2-817D-F61DE8DDCE62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696000" y="1475543"/>
            <a:ext cx="10657800" cy="452624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‘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마을에서 놀던 와중에 평화롭던 마을에 몬스터 무리가 공격해왔다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몬스터들로부터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도망치며 기본적인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조작법을 익힌다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비가 오는 숲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</a:p>
          <a:p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부모님의 희생으로 몬스터들로부터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도망친다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하지만 도망치는데 성공한 것은 혼자다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숨겨진 유적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슬퍼하던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와중 비를 피하려다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숨겨진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유적 발견한다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유적 내에서 시간의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마법서를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발견하고 시간 마법을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익힌다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</a:t>
            </a:r>
            <a:r>
              <a:rPr lang="en-US" altLang="ko-KR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 </a:t>
            </a:r>
            <a:r>
              <a:rPr lang="ko-KR" altLang="en-US" sz="1400" dirty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 마을 </a:t>
            </a:r>
            <a:r>
              <a:rPr lang="en-US" altLang="ko-KR" sz="1400" dirty="0" smtClean="0">
                <a:solidFill>
                  <a:schemeClr val="accent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endParaRPr lang="en-US" altLang="ko-KR" sz="1400" dirty="0">
              <a:solidFill>
                <a:schemeClr val="accent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다시 마을로 돌아가자 몬스터들은 사라졌고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마을은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폐허가 되어있다</a:t>
            </a:r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	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부모님의 흔적을 보고 슬픔에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잠긴 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루나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에게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마을 </a:t>
            </a:r>
            <a:r>
              <a:rPr lang="ko-KR" altLang="en-US" sz="14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사람이 </a:t>
            </a:r>
            <a:r>
              <a:rPr lang="ko-KR" altLang="en-US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다가온다</a:t>
            </a:r>
            <a:r>
              <a:rPr lang="en-US" altLang="ko-KR" sz="1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1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1400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사각형: 둥근 모서리 13"/>
          <p:cNvSpPr/>
          <p:nvPr/>
        </p:nvSpPr>
        <p:spPr>
          <a:xfrm>
            <a:off x="4708883" y="310115"/>
            <a:ext cx="1978326" cy="31294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시나리오</a:t>
            </a:r>
            <a:endParaRPr lang="ko-KR" altLang="en-US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252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3538</TotalTime>
  <Words>695</Words>
  <Application>Microsoft Office PowerPoint</Application>
  <PresentationFormat>와이드스크린</PresentationFormat>
  <Paragraphs>211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Arial</vt:lpstr>
      <vt:lpstr>배달의민족 도현</vt:lpstr>
      <vt:lpstr>배달의민족 주아</vt:lpstr>
      <vt:lpstr>배달의민족 연성</vt:lpstr>
      <vt:lpstr>맑은 고딕</vt:lpstr>
      <vt:lpstr>배찌체</vt:lpstr>
      <vt:lpstr>Office 테마</vt:lpstr>
      <vt:lpstr>PowerPoint 프레젠테이션</vt:lpstr>
      <vt:lpstr>I N D E X</vt:lpstr>
      <vt:lpstr>1. 게임 소개</vt:lpstr>
      <vt:lpstr>1. 게임 컨셉</vt:lpstr>
      <vt:lpstr>2. 게임 방법</vt:lpstr>
      <vt:lpstr>2. 게임 방법</vt:lpstr>
      <vt:lpstr>2. 게임 방법</vt:lpstr>
      <vt:lpstr>3. 싱글 플레이</vt:lpstr>
      <vt:lpstr>3. 싱글 플레이</vt:lpstr>
      <vt:lpstr>3. 싱글 플레이</vt:lpstr>
      <vt:lpstr>4. 멀티 플레이</vt:lpstr>
      <vt:lpstr>4. 멀티 플레이</vt:lpstr>
      <vt:lpstr>5. 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</dc:title>
  <dc:creator>User</dc:creator>
  <cp:lastModifiedBy>User</cp:lastModifiedBy>
  <cp:revision>543</cp:revision>
  <dcterms:created xsi:type="dcterms:W3CDTF">2020-09-21T00:19:03Z</dcterms:created>
  <dcterms:modified xsi:type="dcterms:W3CDTF">2020-12-21T12:59:06Z</dcterms:modified>
</cp:coreProperties>
</file>

<file path=docProps/thumbnail.jpeg>
</file>